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6"/>
  </p:notesMasterIdLst>
  <p:sldIdLst>
    <p:sldId id="354" r:id="rId2"/>
    <p:sldId id="257" r:id="rId3"/>
    <p:sldId id="259" r:id="rId4"/>
    <p:sldId id="258" r:id="rId5"/>
    <p:sldId id="418" r:id="rId6"/>
    <p:sldId id="428" r:id="rId7"/>
    <p:sldId id="42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24" r:id="rId27"/>
    <p:sldId id="425" r:id="rId28"/>
    <p:sldId id="426" r:id="rId29"/>
    <p:sldId id="335" r:id="rId30"/>
    <p:sldId id="331" r:id="rId31"/>
    <p:sldId id="332" r:id="rId32"/>
    <p:sldId id="333" r:id="rId33"/>
    <p:sldId id="334" r:id="rId34"/>
    <p:sldId id="279" r:id="rId35"/>
    <p:sldId id="280" r:id="rId36"/>
    <p:sldId id="281" r:id="rId37"/>
    <p:sldId id="282" r:id="rId38"/>
    <p:sldId id="343" r:id="rId39"/>
    <p:sldId id="344" r:id="rId40"/>
    <p:sldId id="345" r:id="rId41"/>
    <p:sldId id="283" r:id="rId42"/>
    <p:sldId id="362" r:id="rId43"/>
    <p:sldId id="356" r:id="rId44"/>
    <p:sldId id="357" r:id="rId45"/>
    <p:sldId id="358" r:id="rId46"/>
    <p:sldId id="310" r:id="rId47"/>
    <p:sldId id="286" r:id="rId48"/>
    <p:sldId id="287" r:id="rId49"/>
    <p:sldId id="288" r:id="rId50"/>
    <p:sldId id="289" r:id="rId51"/>
    <p:sldId id="409" r:id="rId52"/>
    <p:sldId id="415" r:id="rId53"/>
    <p:sldId id="421" r:id="rId54"/>
    <p:sldId id="315" r:id="rId55"/>
    <p:sldId id="316" r:id="rId56"/>
    <p:sldId id="317" r:id="rId57"/>
    <p:sldId id="318" r:id="rId58"/>
    <p:sldId id="319" r:id="rId59"/>
    <p:sldId id="320" r:id="rId60"/>
    <p:sldId id="322" r:id="rId61"/>
    <p:sldId id="323" r:id="rId62"/>
    <p:sldId id="383" r:id="rId63"/>
    <p:sldId id="384" r:id="rId64"/>
    <p:sldId id="324" r:id="rId65"/>
    <p:sldId id="325" r:id="rId66"/>
    <p:sldId id="347" r:id="rId67"/>
    <p:sldId id="410" r:id="rId68"/>
    <p:sldId id="411" r:id="rId69"/>
    <p:sldId id="412" r:id="rId70"/>
    <p:sldId id="401" r:id="rId71"/>
    <p:sldId id="326" r:id="rId72"/>
    <p:sldId id="423" r:id="rId73"/>
    <p:sldId id="341" r:id="rId74"/>
    <p:sldId id="328" r:id="rId75"/>
    <p:sldId id="350" r:id="rId76"/>
    <p:sldId id="329" r:id="rId77"/>
    <p:sldId id="330" r:id="rId78"/>
    <p:sldId id="342" r:id="rId79"/>
    <p:sldId id="351" r:id="rId80"/>
    <p:sldId id="352" r:id="rId81"/>
    <p:sldId id="364" r:id="rId82"/>
    <p:sldId id="363" r:id="rId83"/>
    <p:sldId id="402" r:id="rId84"/>
    <p:sldId id="336" r:id="rId85"/>
    <p:sldId id="366" r:id="rId86"/>
    <p:sldId id="403" r:id="rId87"/>
    <p:sldId id="365" r:id="rId88"/>
    <p:sldId id="367" r:id="rId89"/>
    <p:sldId id="393" r:id="rId90"/>
    <p:sldId id="369" r:id="rId91"/>
    <p:sldId id="404" r:id="rId92"/>
    <p:sldId id="337" r:id="rId93"/>
    <p:sldId id="394" r:id="rId94"/>
    <p:sldId id="405" r:id="rId95"/>
    <p:sldId id="392" r:id="rId96"/>
    <p:sldId id="395" r:id="rId97"/>
    <p:sldId id="413" r:id="rId98"/>
    <p:sldId id="414" r:id="rId99"/>
    <p:sldId id="396" r:id="rId100"/>
    <p:sldId id="397" r:id="rId101"/>
    <p:sldId id="406" r:id="rId102"/>
    <p:sldId id="339" r:id="rId103"/>
    <p:sldId id="399" r:id="rId104"/>
    <p:sldId id="398" r:id="rId105"/>
    <p:sldId id="400" r:id="rId106"/>
    <p:sldId id="407" r:id="rId107"/>
    <p:sldId id="408" r:id="rId108"/>
    <p:sldId id="296" r:id="rId109"/>
    <p:sldId id="297" r:id="rId110"/>
    <p:sldId id="298" r:id="rId111"/>
    <p:sldId id="311" r:id="rId112"/>
    <p:sldId id="299" r:id="rId113"/>
    <p:sldId id="300" r:id="rId114"/>
    <p:sldId id="301" r:id="rId115"/>
    <p:sldId id="302" r:id="rId116"/>
    <p:sldId id="303" r:id="rId117"/>
    <p:sldId id="304" r:id="rId118"/>
    <p:sldId id="379" r:id="rId119"/>
    <p:sldId id="380" r:id="rId120"/>
    <p:sldId id="381" r:id="rId121"/>
    <p:sldId id="382" r:id="rId122"/>
    <p:sldId id="373" r:id="rId123"/>
    <p:sldId id="374" r:id="rId124"/>
    <p:sldId id="375" r:id="rId125"/>
    <p:sldId id="376" r:id="rId126"/>
    <p:sldId id="377" r:id="rId127"/>
    <p:sldId id="378" r:id="rId128"/>
    <p:sldId id="388" r:id="rId129"/>
    <p:sldId id="391" r:id="rId130"/>
    <p:sldId id="419" r:id="rId131"/>
    <p:sldId id="420" r:id="rId132"/>
    <p:sldId id="390" r:id="rId133"/>
    <p:sldId id="389" r:id="rId134"/>
    <p:sldId id="372" r:id="rId1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304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notesMaster" Target="notesMasters/notes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49630584"/>
        <c:axId val="649633576"/>
        <c:axId val="0"/>
      </c:bar3DChart>
      <c:catAx>
        <c:axId val="649630584"/>
        <c:scaling>
          <c:orientation val="minMax"/>
        </c:scaling>
        <c:delete val="1"/>
        <c:axPos val="b"/>
        <c:majorTickMark val="out"/>
        <c:minorTickMark val="none"/>
        <c:tickLblPos val="nextTo"/>
        <c:crossAx val="649633576"/>
        <c:crosses val="autoZero"/>
        <c:auto val="1"/>
        <c:lblAlgn val="ctr"/>
        <c:lblOffset val="100"/>
        <c:noMultiLvlLbl val="0"/>
      </c:catAx>
      <c:valAx>
        <c:axId val="649633576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496305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07/06/2011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start to</a:t>
            </a:r>
            <a:r>
              <a:rPr lang="en-US" baseline="0" dirty="0" smtClean="0"/>
              <a:t> interact with the data set for real, and the </a:t>
            </a:r>
            <a:r>
              <a:rPr lang="en-US" baseline="0" dirty="0" err="1" smtClean="0"/>
              <a:t>DoctorWhoUniverse</a:t>
            </a:r>
            <a:r>
              <a:rPr lang="en-US" baseline="0" dirty="0" smtClean="0"/>
              <a:t> class helps </a:t>
            </a:r>
            <a:r>
              <a:rPr lang="en-US" baseline="0" smtClean="0"/>
              <a:t>with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2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an example of how we store Doctor Who data in Neo4j – as property graphs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Nodes are key/value documents – model entities with these</a:t>
            </a:r>
          </a:p>
          <a:p>
            <a:r>
              <a:rPr lang="en-US" baseline="0" dirty="0" smtClean="0"/>
              <a:t> - Relationships are named and can have key/value properties and are directed - model relationships between entities with these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Pour in all the facts into your DB, and then choose what you need to use at runtime (direction, naming, properties might/not be useful to you, but the database doesn’t </a:t>
            </a:r>
            <a:r>
              <a:rPr lang="en-US" baseline="0" dirty="0" err="1" smtClean="0"/>
              <a:t>penalise</a:t>
            </a:r>
            <a:r>
              <a:rPr lang="en-US" baseline="0" dirty="0" smtClean="0"/>
              <a:t> you for storing them)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0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smtClean="0"/>
              <a:t>REST managed</a:t>
            </a:r>
            <a:r>
              <a:rPr lang="en-US" dirty="0" smtClean="0"/>
              <a:t>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63213"/>
              </p:ext>
            </p:extLst>
          </p:nvPr>
        </p:nvGraphicFramePr>
        <p:xfrm>
          <a:off x="5038435" y="2327564"/>
          <a:ext cx="3648365" cy="109497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72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33305"/>
              </p:ext>
            </p:extLst>
          </p:nvPr>
        </p:nvGraphicFramePr>
        <p:xfrm>
          <a:off x="5038435" y="2327564"/>
          <a:ext cx="3648365" cy="159742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3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21006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06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09:00 Tutorial starts</a:t>
            </a:r>
          </a:p>
          <a:p>
            <a:r>
              <a:rPr lang="en-US" dirty="0" smtClean="0"/>
              <a:t>10:30 Coffee break</a:t>
            </a:r>
          </a:p>
          <a:p>
            <a:r>
              <a:rPr lang="en-US" dirty="0" smtClean="0"/>
              <a:t>12:00 Lunch</a:t>
            </a:r>
            <a:endParaRPr lang="en-US" dirty="0"/>
          </a:p>
          <a:p>
            <a:r>
              <a:rPr lang="en-US" dirty="0" smtClean="0"/>
              <a:t>14:30 </a:t>
            </a:r>
            <a:r>
              <a:rPr lang="en-US" dirty="0"/>
              <a:t>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16:00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architecture and big 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11545"/>
            <a:ext cx="14887666" cy="6833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40" y="862562"/>
            <a:ext cx="3452092" cy="35125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095" y="3839412"/>
            <a:ext cx="1551820" cy="2872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4119" y="4046952"/>
            <a:ext cx="1118335" cy="2786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502" y="4202544"/>
            <a:ext cx="1350554" cy="26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1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rmrel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86907" y="1655618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Doctor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7060" y="4664364"/>
            <a:ext cx="2228816" cy="4733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species: Human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8605" y="721590"/>
            <a:ext cx="2228816" cy="47336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planet: Earth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39432" y="2918689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Master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42941" y="5137727"/>
            <a:ext cx="2653600" cy="6892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episode: 202</a:t>
            </a:r>
          </a:p>
          <a:p>
            <a:pPr algn="ctr"/>
            <a:r>
              <a:rPr lang="en-US" sz="1400" dirty="0" smtClean="0">
                <a:latin typeface="Courier New"/>
                <a:cs typeface="Courier New"/>
              </a:rPr>
              <a:t>title: The End of Time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7790" y="3005280"/>
            <a:ext cx="2386143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Wilfred Mott</a:t>
            </a:r>
            <a:endParaRPr lang="en-US" sz="1400" dirty="0">
              <a:latin typeface="Courier New"/>
              <a:cs typeface="Courier New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30862" y="1892300"/>
            <a:ext cx="1956045" cy="1112980"/>
            <a:chOff x="1730862" y="1892300"/>
            <a:chExt cx="1956045" cy="1112980"/>
          </a:xfrm>
        </p:grpSpPr>
        <p:cxnSp>
          <p:nvCxnSpPr>
            <p:cNvPr id="9" name="Straight Arrow Connector 8"/>
            <p:cNvCxnSpPr>
              <a:stCxn id="2" idx="0"/>
              <a:endCxn id="3" idx="1"/>
            </p:cNvCxnSpPr>
            <p:nvPr/>
          </p:nvCxnSpPr>
          <p:spPr>
            <a:xfrm flipV="1">
              <a:off x="1730862" y="1892300"/>
              <a:ext cx="1956045" cy="11129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9788767">
              <a:off x="1830881" y="2276988"/>
              <a:ext cx="12004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ourier New"/>
                  <a:cs typeface="Courier New"/>
                </a:rPr>
                <a:t>COMPANION_OF</a:t>
              </a:r>
              <a:endParaRPr lang="en-US" sz="1100" dirty="0">
                <a:latin typeface="Courier New"/>
                <a:cs typeface="Courier New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59858" y="1194953"/>
            <a:ext cx="273155" cy="1810327"/>
            <a:chOff x="1459858" y="1194953"/>
            <a:chExt cx="273155" cy="1810327"/>
          </a:xfrm>
        </p:grpSpPr>
        <p:cxnSp>
          <p:nvCxnSpPr>
            <p:cNvPr id="11" name="Straight Arrow Connector 10"/>
            <p:cNvCxnSpPr>
              <a:stCxn id="2" idx="0"/>
              <a:endCxn id="5" idx="2"/>
            </p:cNvCxnSpPr>
            <p:nvPr/>
          </p:nvCxnSpPr>
          <p:spPr>
            <a:xfrm flipV="1">
              <a:off x="1730862" y="1194953"/>
              <a:ext cx="2151" cy="1810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16200000">
              <a:off x="1075068" y="1905811"/>
              <a:ext cx="10311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ourier New"/>
                  <a:cs typeface="Courier New"/>
                </a:rPr>
                <a:t>COMES_FROM</a:t>
              </a:r>
              <a:endParaRPr lang="en-US" sz="1100" dirty="0">
                <a:latin typeface="Courier New"/>
                <a:cs typeface="Courier New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15704" y="3478643"/>
            <a:ext cx="261610" cy="1185721"/>
            <a:chOff x="1715704" y="3478643"/>
            <a:chExt cx="261610" cy="1185721"/>
          </a:xfrm>
        </p:grpSpPr>
        <p:cxnSp>
          <p:nvCxnSpPr>
            <p:cNvPr id="18" name="Straight Arrow Connector 17"/>
            <p:cNvCxnSpPr>
              <a:stCxn id="2" idx="2"/>
              <a:endCxn id="4" idx="0"/>
            </p:cNvCxnSpPr>
            <p:nvPr/>
          </p:nvCxnSpPr>
          <p:spPr>
            <a:xfrm flipH="1">
              <a:off x="1721468" y="3478643"/>
              <a:ext cx="9394" cy="11857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5400000">
              <a:off x="1581051" y="3931551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ourier New"/>
                  <a:cs typeface="Courier New"/>
                </a:rPr>
                <a:t>IS_A</a:t>
              </a:r>
              <a:endParaRPr lang="en-US" sz="1100" dirty="0">
                <a:latin typeface="Courier New"/>
                <a:cs typeface="Courier New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5723" y="1892300"/>
            <a:ext cx="1638117" cy="1026389"/>
            <a:chOff x="5915723" y="1892300"/>
            <a:chExt cx="1638117" cy="1026389"/>
          </a:xfrm>
        </p:grpSpPr>
        <p:cxnSp>
          <p:nvCxnSpPr>
            <p:cNvPr id="23" name="Straight Arrow Connector 22"/>
            <p:cNvCxnSpPr>
              <a:stCxn id="3" idx="3"/>
              <a:endCxn id="6" idx="0"/>
            </p:cNvCxnSpPr>
            <p:nvPr/>
          </p:nvCxnSpPr>
          <p:spPr>
            <a:xfrm>
              <a:off x="5915723" y="1892300"/>
              <a:ext cx="1638117" cy="102638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 rot="1987475">
              <a:off x="6444712" y="2176152"/>
              <a:ext cx="8618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ourier New"/>
                  <a:cs typeface="Courier New"/>
                </a:rPr>
                <a:t>ENEMY_OF</a:t>
              </a:r>
              <a:endParaRPr lang="en-US" sz="1100" dirty="0">
                <a:latin typeface="Courier New"/>
                <a:cs typeface="Courier New"/>
              </a:endParaRPr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3620939" y="3019033"/>
            <a:ext cx="2375602" cy="7778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/>
                <a:cs typeface="Courier New"/>
              </a:rPr>
              <a:t>actor: David Tennant</a:t>
            </a:r>
            <a:endParaRPr lang="en-US" sz="1400" dirty="0">
              <a:latin typeface="Courier New"/>
              <a:cs typeface="Courier New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01315" y="2128981"/>
            <a:ext cx="305069" cy="890052"/>
            <a:chOff x="4801315" y="2128981"/>
            <a:chExt cx="305069" cy="890052"/>
          </a:xfrm>
        </p:grpSpPr>
        <p:cxnSp>
          <p:nvCxnSpPr>
            <p:cNvPr id="30" name="Straight Arrow Connector 29"/>
            <p:cNvCxnSpPr>
              <a:stCxn id="33" idx="0"/>
              <a:endCxn id="3" idx="2"/>
            </p:cNvCxnSpPr>
            <p:nvPr/>
          </p:nvCxnSpPr>
          <p:spPr>
            <a:xfrm flipH="1" flipV="1">
              <a:off x="4801315" y="2128981"/>
              <a:ext cx="7425" cy="8900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5400000">
              <a:off x="4629289" y="2541937"/>
              <a:ext cx="6925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ourier New"/>
                  <a:cs typeface="Courier New"/>
                </a:rPr>
                <a:t>PLAYED</a:t>
              </a:r>
              <a:endParaRPr lang="en-US" sz="1100" dirty="0">
                <a:latin typeface="Courier New"/>
                <a:cs typeface="Courier New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69741" y="3767404"/>
            <a:ext cx="379535" cy="1370323"/>
            <a:chOff x="4669741" y="3767404"/>
            <a:chExt cx="379535" cy="1370323"/>
          </a:xfrm>
        </p:grpSpPr>
        <p:cxnSp>
          <p:nvCxnSpPr>
            <p:cNvPr id="39" name="Straight Arrow Connector 38"/>
            <p:cNvCxnSpPr>
              <a:stCxn id="33" idx="2"/>
              <a:endCxn id="7" idx="0"/>
            </p:cNvCxnSpPr>
            <p:nvPr/>
          </p:nvCxnSpPr>
          <p:spPr>
            <a:xfrm flipH="1">
              <a:off x="4669741" y="3796899"/>
              <a:ext cx="138999" cy="13408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5755230">
              <a:off x="4358061" y="4197009"/>
              <a:ext cx="1120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ourier New"/>
                  <a:cs typeface="Courier New"/>
                </a:rPr>
                <a:t>APPEARED_IN</a:t>
              </a:r>
              <a:endParaRPr lang="en-US" sz="1100" dirty="0">
                <a:latin typeface="Courier New"/>
                <a:cs typeface="Courier New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23933" y="3241962"/>
            <a:ext cx="1745808" cy="1895765"/>
            <a:chOff x="2923933" y="3241962"/>
            <a:chExt cx="1745808" cy="1895765"/>
          </a:xfrm>
        </p:grpSpPr>
        <p:cxnSp>
          <p:nvCxnSpPr>
            <p:cNvPr id="27" name="Straight Arrow Connector 26"/>
            <p:cNvCxnSpPr>
              <a:stCxn id="2" idx="3"/>
              <a:endCxn id="7" idx="0"/>
            </p:cNvCxnSpPr>
            <p:nvPr/>
          </p:nvCxnSpPr>
          <p:spPr>
            <a:xfrm>
              <a:off x="2923933" y="3241962"/>
              <a:ext cx="1745808" cy="18957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rot="2823204">
              <a:off x="3439949" y="4048098"/>
              <a:ext cx="1120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ourier New"/>
                  <a:cs typeface="Courier New"/>
                </a:rPr>
                <a:t>APPEARED_IN</a:t>
              </a:r>
              <a:endParaRPr lang="en-US" sz="1100" dirty="0">
                <a:latin typeface="Courier New"/>
                <a:cs typeface="Courier New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96541" y="3392052"/>
            <a:ext cx="1557299" cy="2090307"/>
            <a:chOff x="5996541" y="3392052"/>
            <a:chExt cx="1557299" cy="2090307"/>
          </a:xfrm>
        </p:grpSpPr>
        <p:cxnSp>
          <p:nvCxnSpPr>
            <p:cNvPr id="46" name="Straight Arrow Connector 45"/>
            <p:cNvCxnSpPr>
              <a:stCxn id="6" idx="2"/>
              <a:endCxn id="7" idx="3"/>
            </p:cNvCxnSpPr>
            <p:nvPr/>
          </p:nvCxnSpPr>
          <p:spPr>
            <a:xfrm flipH="1">
              <a:off x="5996541" y="3392052"/>
              <a:ext cx="1557299" cy="20903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18399856">
              <a:off x="6098421" y="4144326"/>
              <a:ext cx="11208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ourier New"/>
                  <a:cs typeface="Courier New"/>
                </a:rPr>
                <a:t>APPEARED_IN</a:t>
              </a:r>
              <a:endParaRPr lang="en-US" sz="1100" dirty="0">
                <a:latin typeface="Courier New"/>
                <a:cs typeface="Courier New"/>
              </a:endParaRP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90" y="3103448"/>
            <a:ext cx="607133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7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DoctorWhoUniverse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2475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Most </a:t>
            </a:r>
            <a:r>
              <a:rPr lang="en-US" dirty="0" err="1" smtClean="0"/>
              <a:t>koans</a:t>
            </a:r>
            <a:r>
              <a:rPr lang="en-US" dirty="0" smtClean="0"/>
              <a:t> use </a:t>
            </a:r>
            <a:r>
              <a:rPr lang="en-US" dirty="0" err="1" smtClean="0">
                <a:latin typeface="Courier New"/>
                <a:cs typeface="Courier New"/>
              </a:rPr>
              <a:t>DoctorWhoUniverse</a:t>
            </a:r>
            <a:r>
              <a:rPr lang="en-US" dirty="0" smtClean="0"/>
              <a:t> to set up the database</a:t>
            </a:r>
          </a:p>
          <a:p>
            <a:pPr lvl="1"/>
            <a:r>
              <a:rPr lang="en-US" dirty="0" smtClean="0"/>
              <a:t>It’s a wrapper around Neo4j’s </a:t>
            </a:r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alibri"/>
                <a:cs typeface="Calibri"/>
              </a:rPr>
              <a:t> which loads the dataset</a:t>
            </a:r>
          </a:p>
          <a:p>
            <a:r>
              <a:rPr lang="en-US" dirty="0" smtClean="0"/>
              <a:t>There are some helpers in here you can use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theDoctor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2"/>
            <a:r>
              <a:rPr lang="en-US" dirty="0" smtClean="0"/>
              <a:t>Always returns the Doctor node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characterIndex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planetIndex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speciesIndex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actorIndex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episodeIndex</a:t>
            </a:r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Provides direct access to other interesting nodes</a:t>
            </a:r>
            <a:br>
              <a:rPr lang="en-US" dirty="0" smtClean="0"/>
            </a:br>
            <a:r>
              <a:rPr lang="en-US" dirty="0" smtClean="0"/>
              <a:t> in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47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>
                <a:latin typeface="Courier New"/>
                <a:cs typeface="Courier New"/>
              </a:rPr>
              <a:t>("actor</a:t>
            </a:r>
            <a:r>
              <a:rPr lang="en-US" sz="1800" dirty="0" smtClean="0">
                <a:latin typeface="Courier New"/>
                <a:cs typeface="Courier New"/>
              </a:rPr>
              <a:t>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species 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("species"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</a:t>
            </a:r>
            <a:r>
              <a:rPr lang="en-US" sz="1800" dirty="0" err="1" smtClean="0">
                <a:latin typeface="Courier New"/>
                <a:cs typeface="Courier New"/>
              </a:rPr>
              <a:t>speciesHits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species.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</a:t>
            </a:r>
            <a:r>
              <a:rPr lang="en-US" sz="1800" dirty="0" smtClean="0">
                <a:latin typeface="Courier New"/>
                <a:cs typeface="Courier New"/>
              </a:rPr>
              <a:t/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             "</a:t>
            </a:r>
            <a:r>
              <a:rPr lang="en-US" sz="1800" dirty="0">
                <a:latin typeface="Courier New"/>
                <a:cs typeface="Courier New"/>
              </a:rPr>
              <a:t>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716318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22160</TotalTime>
  <Words>5721</Words>
  <Application>Microsoft Macintosh PowerPoint</Application>
  <PresentationFormat>On-screen Show (4:3)</PresentationFormat>
  <Paragraphs>1017</Paragraphs>
  <Slides>134</Slides>
  <Notes>46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5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Social Network “path exists” Performance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DoctorWhoUniverse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400</cp:revision>
  <dcterms:created xsi:type="dcterms:W3CDTF">2011-03-08T13:24:17Z</dcterms:created>
  <dcterms:modified xsi:type="dcterms:W3CDTF">2011-06-07T12:45:34Z</dcterms:modified>
</cp:coreProperties>
</file>